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FDFB471-99F0-40EA-A65F-ED3BDB3731A7}" type="datetimeFigureOut">
              <a:rPr lang="fa-IR" smtClean="0"/>
              <a:t>1442/10/29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2EC8E3-1591-4CAD-8CF7-4F49FD13BCE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7116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3038-9FAC-42B6-9E25-A63C0B035FA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09D99-DC85-4F2E-829D-4DD28B0F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0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52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16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14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6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8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4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36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00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33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8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9D99-DC85-4F2E-829D-4DD28B0F2B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1FFC-5130-4824-959F-79AAC8CA594F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2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6FA7-9131-40FB-A3E7-A3480AFE449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05E2-9EED-443C-8AAA-CB7AAF2F20B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8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9E5-3C50-4564-A2EF-3D93D182DE7C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0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C8E6-C8EF-447F-AE77-728AF63CB977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1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173-634B-47E8-B1DA-245BA4C41C3F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64C-B4AA-4704-8D53-D22CDE080A56}" type="datetime1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7197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0F28-34BB-499C-BAD5-822F5460D52C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9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2CCA-09A6-45EA-9CD5-BE802FEF9AE2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3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EF0D-C086-4086-B8D5-F663EAB6D024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6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37A-28ED-4807-AAB3-318439A056D6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4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664C-B4AA-4704-8D53-D22CDE080A56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5B2F-8375-4F47-8F93-67A9EFB3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26343" y="4208613"/>
            <a:ext cx="79393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spcAft>
                <a:spcPts val="1800"/>
              </a:spcAft>
            </a:pPr>
            <a:r>
              <a:rPr lang="fa-IR" sz="2400" dirty="0">
                <a:latin typeface="Cambria" panose="02040503050406030204" pitchFamily="18" charset="0"/>
                <a:cs typeface="B Titr" panose="00000700000000000000" pitchFamily="2" charset="-78"/>
              </a:rPr>
              <a:t>نویسندگان </a:t>
            </a:r>
            <a:r>
              <a:rPr lang="en-US" sz="2200" dirty="0">
                <a:latin typeface="Cambria" panose="02040503050406030204" pitchFamily="18" charset="0"/>
                <a:cs typeface="B Titr" panose="00000700000000000000" pitchFamily="2" charset="-78"/>
              </a:rPr>
              <a:t>(B </a:t>
            </a:r>
            <a:r>
              <a:rPr lang="en-US" sz="2200" dirty="0" err="1">
                <a:latin typeface="Cambria" panose="02040503050406030204" pitchFamily="18" charset="0"/>
                <a:cs typeface="B Titr" panose="00000700000000000000" pitchFamily="2" charset="-78"/>
              </a:rPr>
              <a:t>Titr</a:t>
            </a:r>
            <a:r>
              <a:rPr lang="en-US" sz="2200" dirty="0">
                <a:latin typeface="Cambria" panose="02040503050406030204" pitchFamily="18" charset="0"/>
                <a:cs typeface="B Titr" panose="00000700000000000000" pitchFamily="2" charset="-78"/>
              </a:rPr>
              <a:t> 24pt.)</a:t>
            </a:r>
            <a:endParaRPr lang="fa-IR" sz="2200" dirty="0"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algn="ctr" rtl="1"/>
            <a:r>
              <a:rPr lang="fa-IR" sz="2400" dirty="0">
                <a:latin typeface="Cambria" panose="02040503050406030204" pitchFamily="18" charset="0"/>
                <a:cs typeface="B Mitra" panose="00000400000000000000" pitchFamily="2" charset="-78"/>
              </a:rPr>
              <a:t>دانشگاه یا سازمان مربوطه</a:t>
            </a:r>
            <a:r>
              <a:rPr lang="en-US" sz="2200" dirty="0">
                <a:latin typeface="Cambria" panose="02040503050406030204" pitchFamily="18" charset="0"/>
                <a:cs typeface="B Titr" panose="00000700000000000000" pitchFamily="2" charset="-78"/>
              </a:rPr>
              <a:t>(B </a:t>
            </a:r>
            <a:r>
              <a:rPr lang="en-US" sz="2200" dirty="0" err="1">
                <a:latin typeface="Cambria" panose="02040503050406030204" pitchFamily="18" charset="0"/>
                <a:cs typeface="B Titr" panose="00000700000000000000" pitchFamily="2" charset="-78"/>
              </a:rPr>
              <a:t>Mitra</a:t>
            </a:r>
            <a:r>
              <a:rPr lang="en-US" sz="2200" dirty="0">
                <a:latin typeface="Cambria" panose="02040503050406030204" pitchFamily="18" charset="0"/>
                <a:cs typeface="B Titr" panose="00000700000000000000" pitchFamily="2" charset="-78"/>
              </a:rPr>
              <a:t> 24pt.)</a:t>
            </a:r>
            <a:r>
              <a:rPr lang="en-US" sz="2200" dirty="0">
                <a:latin typeface="Cambria" panose="02040503050406030204" pitchFamily="18" charset="0"/>
                <a:cs typeface="B Mitra" panose="00000400000000000000" pitchFamily="2" charset="-78"/>
              </a:rPr>
              <a:t> </a:t>
            </a:r>
            <a:r>
              <a:rPr lang="fa-IR" sz="2200" dirty="0">
                <a:latin typeface="Cambria" panose="02040503050406030204" pitchFamily="18" charset="0"/>
                <a:cs typeface="B Mitra" panose="00000400000000000000" pitchFamily="2" charset="-78"/>
              </a:rPr>
              <a:t> </a:t>
            </a:r>
          </a:p>
        </p:txBody>
      </p:sp>
      <p:sp>
        <p:nvSpPr>
          <p:cNvPr id="18" name="Rounded Rectangle 17"/>
          <p:cNvSpPr>
            <a:spLocks/>
          </p:cNvSpPr>
          <p:nvPr/>
        </p:nvSpPr>
        <p:spPr>
          <a:xfrm rot="10800000" flipV="1">
            <a:off x="951963" y="2165181"/>
            <a:ext cx="10288074" cy="1645920"/>
          </a:xfrm>
          <a:prstGeom prst="roundRect">
            <a:avLst>
              <a:gd name="adj" fmla="val 4095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dirty="0">
                <a:solidFill>
                  <a:schemeClr val="bg1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عنوان </a:t>
            </a: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(B </a:t>
            </a:r>
            <a:r>
              <a:rPr lang="en-US" sz="3000" dirty="0" err="1">
                <a:solidFill>
                  <a:schemeClr val="bg1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Titr</a:t>
            </a: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 32pt.)</a:t>
            </a:r>
            <a:r>
              <a:rPr lang="fa-IR" sz="3200" dirty="0">
                <a:solidFill>
                  <a:schemeClr val="bg1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  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6343" y="5758889"/>
            <a:ext cx="7939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spcAft>
                <a:spcPts val="1800"/>
              </a:spcAft>
            </a:pPr>
            <a:r>
              <a:rPr lang="fa-IR" sz="2000" b="1" dirty="0">
                <a:latin typeface="Cambria" panose="02040503050406030204" pitchFamily="18" charset="0"/>
                <a:cs typeface="B Titr" panose="00000700000000000000" pitchFamily="2" charset="-78"/>
              </a:rPr>
              <a:t>ارائه دهنده: </a:t>
            </a:r>
            <a:r>
              <a:rPr lang="en-US" dirty="0">
                <a:latin typeface="Cambria" panose="02040503050406030204" pitchFamily="18" charset="0"/>
                <a:cs typeface="B Titr" panose="00000700000000000000" pitchFamily="2" charset="-78"/>
              </a:rPr>
              <a:t>(B </a:t>
            </a:r>
            <a:r>
              <a:rPr lang="en-US" dirty="0" err="1">
                <a:latin typeface="Cambria" panose="02040503050406030204" pitchFamily="18" charset="0"/>
                <a:cs typeface="B Titr" panose="00000700000000000000" pitchFamily="2" charset="-78"/>
              </a:rPr>
              <a:t>Titr</a:t>
            </a:r>
            <a:r>
              <a:rPr lang="en-US" dirty="0">
                <a:latin typeface="Cambria" panose="02040503050406030204" pitchFamily="18" charset="0"/>
                <a:cs typeface="B Titr" panose="00000700000000000000" pitchFamily="2" charset="-78"/>
              </a:rPr>
              <a:t> 20pt.)</a:t>
            </a:r>
            <a:endParaRPr lang="fa-IR" dirty="0">
              <a:latin typeface="Cambria" panose="02040503050406030204" pitchFamily="18" charset="0"/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09310" y="1534075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نتایج و بحث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1032" y="6281990"/>
            <a:ext cx="526870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10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09310" y="1534075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نتایج و بحث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1032" y="6281990"/>
            <a:ext cx="526870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11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اسلاید نتیجه گیری 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ترجیحاَ در یک اسلاید تهیه و تنظیم گردد. 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ترجیحاَ نتیجه گیری تحقیق به صورت تیتربندی شده باشد. 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پیشنهادات به حداکثر دو پیشنهاد اصلی محدود شود. </a:t>
            </a:r>
            <a:endParaRPr lang="fa-IR" sz="2400" strike="sngStrike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67020" y="1534075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نتیجه‏گیری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1032" y="6281990"/>
            <a:ext cx="526870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12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500"/>
            <a:ext cx="11232510" cy="387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strike="sngStrike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اسلاید منابع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لطفاَ به منابع اصلی حداکثر 5 منبع </a:t>
            </a:r>
            <a:r>
              <a:rPr lang="fa-IR" sz="2400" dirty="0" smtClean="0">
                <a:latin typeface="B Lots"/>
                <a:cs typeface="B Mitra" panose="00000400000000000000" pitchFamily="2" charset="-78"/>
              </a:rPr>
              <a:t>(به فرمت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fa-IR" sz="2400" dirty="0" smtClean="0">
                <a:latin typeface="B Lots"/>
                <a:cs typeface="B Mitra" panose="00000400000000000000" pitchFamily="2" charset="-78"/>
              </a:rPr>
              <a:t>) اشاره </a:t>
            </a:r>
            <a:r>
              <a:rPr lang="fa-IR" sz="2400" dirty="0">
                <a:latin typeface="B Lots"/>
                <a:cs typeface="B Mitra" panose="00000400000000000000" pitchFamily="2" charset="-78"/>
              </a:rPr>
              <a:t>گردد. 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ابتدا منابع فارسی و سپس منابع انگلیسی آورده شود.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44579" y="1534075"/>
            <a:ext cx="119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منابع اصلی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75" y="6387921"/>
            <a:ext cx="52594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پست الکترونیکی ارائه دهنده: </a:t>
            </a:r>
            <a:r>
              <a:rPr lang="en-US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B Titr" panose="00000700000000000000" pitchFamily="2" charset="-78"/>
              </a:rPr>
              <a:t>Times New Roman 22</a:t>
            </a:r>
            <a:endParaRPr lang="fa-IR" sz="22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pic>
        <p:nvPicPr>
          <p:cNvPr id="8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1032" y="6281990"/>
            <a:ext cx="526870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13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راهنما تهیه فایل ارائه: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فونت فارسی در اسلایدها </a:t>
            </a:r>
            <a:r>
              <a:rPr lang="en-US" sz="2200" dirty="0">
                <a:latin typeface="Cambria" panose="02040503050406030204" pitchFamily="18" charset="0"/>
                <a:cs typeface="B Titr" panose="00000700000000000000" pitchFamily="2" charset="-78"/>
              </a:rPr>
              <a:t>(B </a:t>
            </a:r>
            <a:r>
              <a:rPr lang="en-US" sz="2200" dirty="0" err="1">
                <a:latin typeface="Cambria" panose="02040503050406030204" pitchFamily="18" charset="0"/>
                <a:cs typeface="B Titr" panose="00000700000000000000" pitchFamily="2" charset="-78"/>
              </a:rPr>
              <a:t>Mitra</a:t>
            </a:r>
            <a:r>
              <a:rPr lang="en-US" sz="2200" dirty="0">
                <a:latin typeface="Cambria" panose="02040503050406030204" pitchFamily="18" charset="0"/>
                <a:cs typeface="B Titr" panose="00000700000000000000" pitchFamily="2" charset="-78"/>
              </a:rPr>
              <a:t> 24)</a:t>
            </a:r>
            <a:r>
              <a:rPr lang="fa-IR" sz="2200" dirty="0">
                <a:latin typeface="Cambria" panose="02040503050406030204" pitchFamily="18" charset="0"/>
                <a:cs typeface="B Mitra" panose="00000400000000000000" pitchFamily="2" charset="-78"/>
              </a:rPr>
              <a:t> </a:t>
            </a:r>
            <a:r>
              <a:rPr lang="fa-IR" sz="2400" dirty="0">
                <a:latin typeface="Cambria" panose="02040503050406030204" pitchFamily="18" charset="0"/>
                <a:cs typeface="B Mitra" panose="00000400000000000000" pitchFamily="2" charset="-78"/>
              </a:rPr>
              <a:t>باشد.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فونت انگلیسی در اسلایدها مانند فهرست منابع </a:t>
            </a:r>
            <a:r>
              <a:rPr lang="en-US" sz="2200" dirty="0">
                <a:latin typeface="Cambria" panose="02040503050406030204" pitchFamily="18" charset="0"/>
                <a:cs typeface="B Titr" panose="00000700000000000000" pitchFamily="2" charset="-78"/>
              </a:rPr>
              <a:t>(Times New Roman 22 pt.)</a:t>
            </a:r>
            <a:r>
              <a:rPr lang="fa-IR" sz="2200" dirty="0">
                <a:latin typeface="Cambria" panose="02040503050406030204" pitchFamily="18" charset="0"/>
                <a:cs typeface="B Titr" panose="00000700000000000000" pitchFamily="2" charset="-78"/>
              </a:rPr>
              <a:t> </a:t>
            </a:r>
            <a:r>
              <a:rPr lang="fa-IR" sz="2400" dirty="0">
                <a:latin typeface="Cambria" panose="02040503050406030204" pitchFamily="18" charset="0"/>
                <a:cs typeface="B Mitra" panose="00000400000000000000" pitchFamily="2" charset="-78"/>
              </a:rPr>
              <a:t>باشد.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ترجیحاَ در اسلایدها موارد مهم تیتربندی شده و از تایپ متن‏ طولانی خودداری گردد.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حداکثر زمان اختصاص یافته برای هر سخنرانی، </a:t>
            </a:r>
            <a:r>
              <a:rPr lang="fa-IR" sz="2400" b="1" u="sng" dirty="0" smtClean="0">
                <a:solidFill>
                  <a:srgbClr val="FF0000"/>
                </a:solidFill>
                <a:latin typeface="B Lots"/>
                <a:cs typeface="B Mitra" panose="00000400000000000000" pitchFamily="2" charset="-78"/>
              </a:rPr>
              <a:t>20 </a:t>
            </a:r>
            <a:r>
              <a:rPr lang="fa-IR" sz="2400" b="1" u="sng" dirty="0">
                <a:solidFill>
                  <a:srgbClr val="FF0000"/>
                </a:solidFill>
                <a:latin typeface="B Lots"/>
                <a:cs typeface="B Mitra" panose="00000400000000000000" pitchFamily="2" charset="-78"/>
              </a:rPr>
              <a:t>دقیقه </a:t>
            </a:r>
            <a:r>
              <a:rPr lang="fa-IR" sz="2400" dirty="0" smtClean="0">
                <a:latin typeface="B Lots"/>
                <a:cs typeface="B Mitra" panose="00000400000000000000" pitchFamily="2" charset="-78"/>
              </a:rPr>
              <a:t>(</a:t>
            </a:r>
            <a:r>
              <a:rPr lang="fa-IR" sz="2400" dirty="0" smtClean="0">
                <a:solidFill>
                  <a:srgbClr val="FF0000"/>
                </a:solidFill>
                <a:latin typeface="B Lots"/>
                <a:cs typeface="B Mitra" panose="00000400000000000000" pitchFamily="2" charset="-78"/>
              </a:rPr>
              <a:t>15 </a:t>
            </a:r>
            <a:r>
              <a:rPr lang="fa-IR" sz="2400" dirty="0">
                <a:solidFill>
                  <a:srgbClr val="FF0000"/>
                </a:solidFill>
                <a:latin typeface="B Lots"/>
                <a:cs typeface="B Mitra" panose="00000400000000000000" pitchFamily="2" charset="-78"/>
              </a:rPr>
              <a:t>دقیقه </a:t>
            </a:r>
            <a:r>
              <a:rPr lang="fa-IR" sz="2400" dirty="0">
                <a:latin typeface="B Lots"/>
                <a:cs typeface="B Mitra" panose="00000400000000000000" pitchFamily="2" charset="-78"/>
              </a:rPr>
              <a:t>جهت ارائه و </a:t>
            </a:r>
            <a:r>
              <a:rPr lang="fa-IR" sz="2400" dirty="0" smtClean="0">
                <a:solidFill>
                  <a:srgbClr val="FF0000"/>
                </a:solidFill>
                <a:latin typeface="B Lots"/>
                <a:cs typeface="B Mitra" panose="00000400000000000000" pitchFamily="2" charset="-78"/>
              </a:rPr>
              <a:t>5 </a:t>
            </a:r>
            <a:r>
              <a:rPr lang="fa-IR" sz="2400" dirty="0">
                <a:solidFill>
                  <a:srgbClr val="FF0000"/>
                </a:solidFill>
                <a:latin typeface="B Lots"/>
                <a:cs typeface="B Mitra" panose="00000400000000000000" pitchFamily="2" charset="-78"/>
              </a:rPr>
              <a:t>دقیقه </a:t>
            </a:r>
            <a:r>
              <a:rPr lang="fa-IR" sz="2400" dirty="0">
                <a:latin typeface="B Lots"/>
                <a:cs typeface="B Mitra" panose="00000400000000000000" pitchFamily="2" charset="-78"/>
              </a:rPr>
              <a:t>جهت پرسش و پاسخ) می‏باشد.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تعداد اسلایدها متناسب با زمان سخنرانی تنظیم گردد. </a:t>
            </a: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773056" y="1534075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مقدمه و اهداف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2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 </a:t>
            </a:r>
          </a:p>
          <a:p>
            <a:pPr algn="just" rtl="1">
              <a:spcAft>
                <a:spcPts val="600"/>
              </a:spcAft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اسلایدهای مواد و روش ها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ترجیحاَ روابط ریاضی و روش های معمول و شناخته شده صرفاَ معرفی و از توضیحات اضافی اجتناب گردد. 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مراحل روش تحقیق بصورت فلوچارت یا تیتربندی شده آورده شود.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806716" y="1534075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مواد و روش‏ها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3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806716" y="1534075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مواد و روش‏ها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4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806716" y="1534075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مواد و روش‏ها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5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rtl="1">
              <a:spcAft>
                <a:spcPts val="600"/>
              </a:spcAft>
              <a:buFontTx/>
              <a:buChar char="-"/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اسلایدهای نتایج و بحث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ترجیحاَ برای ارائه نتایج از جدول و شکل استفاده گردد.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لطفاَ جداول و اشکال خوانا و با کیفیت مطلوب باشد.</a:t>
            </a:r>
          </a:p>
          <a:p>
            <a:pPr marL="342900" indent="-342900" algn="just" rtl="1">
              <a:spcAft>
                <a:spcPts val="600"/>
              </a:spcAft>
              <a:buFontTx/>
              <a:buChar char="-"/>
            </a:pPr>
            <a:r>
              <a:rPr lang="fa-IR" sz="2400" dirty="0">
                <a:latin typeface="B Lots"/>
                <a:cs typeface="B Mitra" panose="00000400000000000000" pitchFamily="2" charset="-78"/>
              </a:rPr>
              <a:t>لطفاَ عکس‏ها و تصاویر از نظر اندازه و وضوح به صورت شفاف تنظیم شوند.</a:t>
            </a: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09310" y="1534075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نتایج و بحث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6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09310" y="1534075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نتایج و بحث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7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09310" y="1534075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نتایج و بحث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8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79" y="2073499"/>
            <a:ext cx="112325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  <a:p>
            <a:pPr algn="just" rtl="1">
              <a:spcAft>
                <a:spcPts val="600"/>
              </a:spcAft>
            </a:pPr>
            <a:endParaRPr lang="fa-IR" sz="2400" dirty="0">
              <a:latin typeface="B Lots"/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3" y="1501827"/>
            <a:ext cx="3291840" cy="4403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9909310" y="1534075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نتایج و بحث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1" descr="F:\Document\Animal since\MS Thesis\MSc. Thesis_Sepide\Thesis\پاور دفاع\عکس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2733" y="5927371"/>
            <a:ext cx="9144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2067" y="6287590"/>
            <a:ext cx="304799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fld id="{B33A1B24-A9A8-42C7-BD73-FF9A60E8D50C}" type="slidenum">
              <a:rPr lang="fa-IR" sz="2400" smtClean="0">
                <a:solidFill>
                  <a:schemeClr val="bg1"/>
                </a:solidFill>
                <a:cs typeface="B Nazanin" pitchFamily="2" charset="-78"/>
              </a:rPr>
              <a:pPr algn="ctr"/>
              <a:t>9</a:t>
            </a:fld>
            <a:endParaRPr lang="tr-T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2192000" cy="14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</TotalTime>
  <Words>324</Words>
  <Application>Microsoft Office PowerPoint</Application>
  <PresentationFormat>Widescreen</PresentationFormat>
  <Paragraphs>72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 Lots</vt:lpstr>
      <vt:lpstr>B Mitra</vt:lpstr>
      <vt:lpstr>B Nazanin</vt:lpstr>
      <vt:lpstr>B Titr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Kasra Rostami</dc:creator>
  <cp:lastModifiedBy>AlmasBirjand</cp:lastModifiedBy>
  <cp:revision>53</cp:revision>
  <dcterms:created xsi:type="dcterms:W3CDTF">2019-10-06T11:00:04Z</dcterms:created>
  <dcterms:modified xsi:type="dcterms:W3CDTF">2021-06-09T08:50:32Z</dcterms:modified>
</cp:coreProperties>
</file>